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2"/>
    <p:restoredTop sz="94651"/>
  </p:normalViewPr>
  <p:slideViewPr>
    <p:cSldViewPr snapToGrid="0" snapToObjects="1">
      <p:cViewPr>
        <p:scale>
          <a:sx n="112" d="100"/>
          <a:sy n="112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6.6665999999999999</c:v>
                </c:pt>
                <c:pt idx="2">
                  <c:v>10.892799999999999</c:v>
                </c:pt>
                <c:pt idx="3">
                  <c:v>16.68</c:v>
                </c:pt>
                <c:pt idx="4">
                  <c:v>16.759</c:v>
                </c:pt>
                <c:pt idx="5">
                  <c:v>30.25</c:v>
                </c:pt>
                <c:pt idx="6">
                  <c:v>30.30303</c:v>
                </c:pt>
                <c:pt idx="7">
                  <c:v>31.007999999999999</c:v>
                </c:pt>
                <c:pt idx="8">
                  <c:v>35.727040000000002</c:v>
                </c:pt>
                <c:pt idx="9">
                  <c:v>50.333329999999997</c:v>
                </c:pt>
                <c:pt idx="10">
                  <c:v>54.571427999999997</c:v>
                </c:pt>
                <c:pt idx="11">
                  <c:v>56.956499999999998</c:v>
                </c:pt>
                <c:pt idx="12">
                  <c:v>100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10</c:v>
                </c:pt>
                <c:pt idx="7">
                  <c:v>1</c:v>
                </c:pt>
                <c:pt idx="8">
                  <c:v>1</c:v>
                </c:pt>
                <c:pt idx="9">
                  <c:v>5</c:v>
                </c:pt>
                <c:pt idx="10">
                  <c:v>2</c:v>
                </c:pt>
                <c:pt idx="11">
                  <c:v>2</c:v>
                </c:pt>
                <c:pt idx="12">
                  <c:v>9125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640-8B4C-835D-4B54494E2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2939712"/>
        <c:axId val="1332941408"/>
      </c:scatterChart>
      <c:valAx>
        <c:axId val="1332939712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Discount</a:t>
                </a:r>
                <a:r>
                  <a:rPr lang="en-US" baseline="0" dirty="0"/>
                  <a:t> Percentage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941408"/>
        <c:crosses val="autoZero"/>
        <c:crossBetween val="midCat"/>
      </c:valAx>
      <c:valAx>
        <c:axId val="133294140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Transactions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2939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Bookings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419</c:v>
                </c:pt>
                <c:pt idx="2">
                  <c:v>340</c:v>
                </c:pt>
                <c:pt idx="3">
                  <c:v>4403</c:v>
                </c:pt>
                <c:pt idx="4">
                  <c:v>1539</c:v>
                </c:pt>
                <c:pt idx="5">
                  <c:v>2477</c:v>
                </c:pt>
                <c:pt idx="6">
                  <c:v>170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E-4843-8243-08D1FD994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2936640"/>
        <c:axId val="942938336"/>
      </c:barChart>
      <c:catAx>
        <c:axId val="94293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938336"/>
        <c:crosses val="autoZero"/>
        <c:auto val="1"/>
        <c:lblAlgn val="ctr"/>
        <c:lblOffset val="100"/>
        <c:noMultiLvlLbl val="0"/>
      </c:catAx>
      <c:valAx>
        <c:axId val="94293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93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E83D-8B65-CC45-AAAD-9F411923E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TapToBook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5EDE1-B0AB-654E-9B7F-58FC39591E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Bookings, campaigns, and discounts</a:t>
            </a:r>
          </a:p>
        </p:txBody>
      </p:sp>
    </p:spTree>
    <p:extLst>
      <p:ext uri="{BB962C8B-B14F-4D97-AF65-F5344CB8AC3E}">
        <p14:creationId xmlns:p14="http://schemas.microsoft.com/office/powerpoint/2010/main" val="74479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CD27-BA11-FC47-A805-C93A446D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37C12-1C88-DC45-AF05-FDEC1B3DD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946" y="1357803"/>
            <a:ext cx="6454775" cy="491317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479101-7C03-EE4D-90F6-84C33FBB3333}"/>
              </a:ext>
            </a:extLst>
          </p:cNvPr>
          <p:cNvSpPr txBox="1">
            <a:spLocks/>
          </p:cNvSpPr>
          <p:nvPr/>
        </p:nvSpPr>
        <p:spPr>
          <a:xfrm>
            <a:off x="738456" y="1724352"/>
            <a:ext cx="4887429" cy="2739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Blue line for equal price</a:t>
            </a:r>
          </a:p>
          <a:p>
            <a:r>
              <a:rPr lang="en-US" dirty="0"/>
              <a:t>Green line of best fit</a:t>
            </a:r>
          </a:p>
          <a:p>
            <a:r>
              <a:rPr lang="en-US" dirty="0"/>
              <a:t>Massage </a:t>
            </a:r>
            <a:r>
              <a:rPr lang="en-US" dirty="0" err="1"/>
              <a:t>LuXe</a:t>
            </a:r>
            <a:r>
              <a:rPr lang="en-US" dirty="0"/>
              <a:t> Coral Springs—99$ both</a:t>
            </a:r>
          </a:p>
          <a:p>
            <a:r>
              <a:rPr lang="en-US" dirty="0"/>
              <a:t>Equation for line of 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E14DA-9766-F349-AB11-E198891E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0" y="4463512"/>
            <a:ext cx="4373034" cy="92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5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5496-4686-1B4E-A483-2A59AA78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562CAB3-E57B-B54C-BDDA-F5F36F58C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92385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571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1E3D-5B49-D04E-ACA0-B2B83286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vs first bookings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5238-AB05-824C-B303-89B39E8B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87429" cy="2090039"/>
          </a:xfrm>
        </p:spPr>
        <p:txBody>
          <a:bodyPr>
            <a:normAutofit/>
          </a:bodyPr>
          <a:lstStyle/>
          <a:p>
            <a:r>
              <a:rPr lang="en-US" dirty="0"/>
              <a:t>Adjusted time zone for EST and EDT</a:t>
            </a:r>
          </a:p>
          <a:p>
            <a:r>
              <a:rPr lang="en-US" dirty="0"/>
              <a:t>Found spike at around 15:00</a:t>
            </a:r>
          </a:p>
          <a:p>
            <a:r>
              <a:rPr lang="en-US" dirty="0"/>
              <a:t>Line of best 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CA19-B615-B94C-A04E-90107E01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2" y="1962070"/>
            <a:ext cx="5992678" cy="4460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547A8-9F91-414C-87C7-7D4A28E3F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70521-BE87-4042-89AB-591F24DC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4339525"/>
            <a:ext cx="4661909" cy="14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45D5-E176-7F41-B065-54BA24C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vs 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6F108-DA5E-014D-A9F2-A5A5CEBA6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384506"/>
          </a:xfrm>
        </p:spPr>
        <p:txBody>
          <a:bodyPr>
            <a:normAutofit/>
          </a:bodyPr>
          <a:lstStyle/>
          <a:p>
            <a:r>
              <a:rPr lang="en-US" dirty="0"/>
              <a:t>Line of best fit works for EDT</a:t>
            </a:r>
          </a:p>
          <a:p>
            <a:r>
              <a:rPr lang="en-US" dirty="0"/>
              <a:t>Doesn’t work for EST</a:t>
            </a:r>
          </a:p>
          <a:p>
            <a:r>
              <a:rPr lang="en-US" dirty="0"/>
              <a:t>More in the spring and summer?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1F69-3E24-2042-90FE-043D7CBA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20" y="3502045"/>
            <a:ext cx="4410480" cy="335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2BA5B-2BC7-6848-8DC0-BF62A570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236" y="123413"/>
            <a:ext cx="4418764" cy="3378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1B367-2B1C-9B41-9E13-74F1AF597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4339111"/>
            <a:ext cx="4654953" cy="143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E7B0-A554-3048-889A-EE7D794D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EDT vs 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30E39-EF26-214D-8083-BCF9DAED50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3309" y="1824048"/>
            <a:ext cx="5959997" cy="4557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2EC4B-E776-A647-90E3-CCAA19A4D0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323306" y="1846133"/>
            <a:ext cx="5959997" cy="4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162 L -0.49023 0.007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57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9D67-70B9-484F-8FCC-3179796B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F4C57-261F-274C-911E-FBEF8489D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59238" cy="636588"/>
          </a:xfrm>
        </p:spPr>
        <p:txBody>
          <a:bodyPr/>
          <a:lstStyle/>
          <a:p>
            <a:r>
              <a:rPr lang="en-US" dirty="0"/>
              <a:t>Possibility?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B59EB2F-3158-0842-A72C-E3A7D55682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646513"/>
              </p:ext>
            </p:extLst>
          </p:nvPr>
        </p:nvGraphicFramePr>
        <p:xfrm>
          <a:off x="4897755" y="1949661"/>
          <a:ext cx="7016750" cy="4917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1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A017-31E6-8F43-9189-DC83367F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C9AAB-D67B-F645-83E4-1CF833A00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 booking in February 2018</a:t>
            </a:r>
          </a:p>
          <a:p>
            <a:r>
              <a:rPr lang="en-US" dirty="0"/>
              <a:t>Most recent booking 2 July 2018</a:t>
            </a:r>
          </a:p>
          <a:p>
            <a:r>
              <a:rPr lang="en-US" dirty="0"/>
              <a:t>Incomplete data explains time zone problem</a:t>
            </a:r>
          </a:p>
        </p:txBody>
      </p:sp>
    </p:spTree>
    <p:extLst>
      <p:ext uri="{BB962C8B-B14F-4D97-AF65-F5344CB8AC3E}">
        <p14:creationId xmlns:p14="http://schemas.microsoft.com/office/powerpoint/2010/main" val="269135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042F1C5-FB70-A74F-9762-70EE4514F2E8}"/>
              </a:ext>
            </a:extLst>
          </p:cNvPr>
          <p:cNvSpPr/>
          <p:nvPr/>
        </p:nvSpPr>
        <p:spPr>
          <a:xfrm>
            <a:off x="-685800" y="-685800"/>
            <a:ext cx="13716000" cy="83439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9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98</TotalTime>
  <Words>110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TapToBook data analysis</vt:lpstr>
      <vt:lpstr>Discounts</vt:lpstr>
      <vt:lpstr>discounts</vt:lpstr>
      <vt:lpstr>Total vs first bookings</vt:lpstr>
      <vt:lpstr>EDT vs EST data</vt:lpstr>
      <vt:lpstr>EDT vs EST data</vt:lpstr>
      <vt:lpstr>Incomplete data</vt:lpstr>
      <vt:lpstr>Incomplete data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TapToBook data analysis</dc:title>
  <dc:creator>Harys Dalvi</dc:creator>
  <cp:lastModifiedBy>Harys Dalvi</cp:lastModifiedBy>
  <cp:revision>13</cp:revision>
  <dcterms:created xsi:type="dcterms:W3CDTF">2018-07-06T14:14:48Z</dcterms:created>
  <dcterms:modified xsi:type="dcterms:W3CDTF">2018-07-06T17:24:05Z</dcterms:modified>
</cp:coreProperties>
</file>